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0058400" cy="5741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884" autoAdjust="0"/>
  </p:normalViewPr>
  <p:slideViewPr>
    <p:cSldViewPr snapToGrid="0">
      <p:cViewPr varScale="1">
        <p:scale>
          <a:sx n="88" d="100"/>
          <a:sy n="88" d="100"/>
        </p:scale>
        <p:origin x="-408" y="-108"/>
      </p:cViewPr>
      <p:guideLst>
        <p:guide orient="horz" pos="180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890ED-11B8-4800-B8B2-72C7F4E99478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1143000"/>
            <a:ext cx="5407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101A8-4275-45CB-8E2F-D2818FB704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68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101A8-4275-45CB-8E2F-D2818FB704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72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939720"/>
            <a:ext cx="7543800" cy="1999062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015873"/>
            <a:ext cx="7543800" cy="1386318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1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4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305708"/>
            <a:ext cx="2168843" cy="48660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05708"/>
            <a:ext cx="6380798" cy="486606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3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5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431510"/>
            <a:ext cx="8675370" cy="2388507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3842614"/>
            <a:ext cx="8675370" cy="1256059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6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528538"/>
            <a:ext cx="4274820" cy="36432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528538"/>
            <a:ext cx="4274820" cy="36432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05708"/>
            <a:ext cx="8675370" cy="11098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407585"/>
            <a:ext cx="4255174" cy="689836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097421"/>
            <a:ext cx="4255174" cy="30849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407585"/>
            <a:ext cx="4276130" cy="689836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097421"/>
            <a:ext cx="4276130" cy="30849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7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7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5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82799"/>
            <a:ext cx="3244096" cy="1339797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826740"/>
            <a:ext cx="5092065" cy="4080533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722596"/>
            <a:ext cx="3244096" cy="3191323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8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82799"/>
            <a:ext cx="3244096" cy="1339797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826740"/>
            <a:ext cx="5092065" cy="4080533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722596"/>
            <a:ext cx="3244096" cy="3191323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4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05708"/>
            <a:ext cx="8675370" cy="1109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528538"/>
            <a:ext cx="8675370" cy="3643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5321972"/>
            <a:ext cx="2263140" cy="305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559BE-96A6-4C40-8576-E268AFCD6E85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5321972"/>
            <a:ext cx="3394710" cy="305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5321972"/>
            <a:ext cx="2263140" cy="305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29F8E-990F-4238-8271-63298BABD54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610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8140" y="229215"/>
            <a:ext cx="95286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Title of the paper OR goal of the manuscript; font size 28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44001" y="5316800"/>
            <a:ext cx="341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author et al; </a:t>
            </a:r>
            <a:r>
              <a:rPr lang="en-US" dirty="0" smtClean="0"/>
              <a:t>year </a:t>
            </a:r>
            <a:r>
              <a:rPr lang="en-US" dirty="0" smtClean="0"/>
              <a:t>Font size 18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42452" y="1926558"/>
            <a:ext cx="3895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Additional graph</a:t>
            </a:r>
          </a:p>
          <a:p>
            <a:r>
              <a:rPr lang="en-US" sz="2400" dirty="0" smtClean="0"/>
              <a:t>OR</a:t>
            </a:r>
          </a:p>
          <a:p>
            <a:r>
              <a:rPr lang="en-US" sz="2400" dirty="0" smtClean="0"/>
              <a:t>Info / interpretation  of the graph; font size 24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130" y="4774424"/>
            <a:ext cx="3940150" cy="8575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0858" y="2191657"/>
            <a:ext cx="3004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Graph / figure  / visual illustrating key point of the paper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9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</Words>
  <Application>Microsoft Office PowerPoint</Application>
  <PresentationFormat>Benutzerdefiniert</PresentationFormat>
  <Paragraphs>8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>BIDMC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Brook,Olga R. (HMFP - Radiology)</dc:creator>
  <cp:lastModifiedBy>Mangold, Stefanie, Springer DE DE</cp:lastModifiedBy>
  <cp:revision>13</cp:revision>
  <dcterms:created xsi:type="dcterms:W3CDTF">2020-06-22T01:49:04Z</dcterms:created>
  <dcterms:modified xsi:type="dcterms:W3CDTF">2020-12-16T08:45:23Z</dcterms:modified>
</cp:coreProperties>
</file>